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3" r:id="rId4"/>
    <p:sldId id="264" r:id="rId5"/>
    <p:sldId id="265" r:id="rId6"/>
    <p:sldId id="260" r:id="rId7"/>
    <p:sldId id="266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68F69-679A-4ECE-AC7A-9382543F0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6349D2-BECB-4CD3-AB43-9CE5F5647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E03B9-66BD-4F55-88B0-206F5962E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9DF56-9CFC-4EDA-A58E-B9B12D974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7528C-6051-4389-8096-E3AFD9F5F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10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1D81A-CCBA-41FF-8C91-31F06BCEF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B6B649-582A-4CD9-979F-F0766B14E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3A33B-B912-4B1C-A1A0-1AC26D3C1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178BF-BE07-4948-8C4F-8678FD040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D2752-B42F-4A7E-9792-A43EC6C00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85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763E2-40C2-4E65-B17B-67F0912820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7CBB5B-4D7D-4C04-A36D-2D8795618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2BA98-2B55-451F-BB29-7ADC336F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ABE2D-EBFF-40AA-B534-60F158CB3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75F20-28DC-49CD-807A-8E6ABBA6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59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854F-0AB5-4619-B7AE-A7F2EB94C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B0527-4D04-4D36-AD4B-D84A1ECEB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7C21F-C962-4A92-8A21-927FDAD4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48B2B-7D19-4650-82E2-CFF9D2FFF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B1CAC-5826-47A1-A808-FAE321E5C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54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46EC4-771E-4A70-A35F-81B44B570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228B4-255A-4E16-B429-C8DC64D5B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9E751-63E4-4926-9635-6246FB4BE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B8CF0-5F73-4750-A062-58FE71180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59972-4A1F-418F-BD3D-0AE1641A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190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90712-0BD3-4CC3-AFCB-CD9201800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FDB4C-E077-4BAA-BFBC-32A629F2F5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7AC54A-1B3A-435E-9223-A1F799368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5EDAD-8932-4B98-8D27-A6E1C9462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AB5F3-2416-45B5-BDDA-A6536AEB9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2F85A-5300-484C-903A-C76EA0E2B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84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6D45E-A214-47BE-9540-91172605E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B1879-3BB4-4281-9D5B-B4B0BD9AE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B7C90-27C4-4431-B106-D20C3D75D4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FBB23E-B5DD-4616-AAE0-D64866FFB1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360948-2C41-41A7-9164-02B66D28E6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1060FE-C1C0-4B94-A670-77EACEC60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E2E189-3972-4C32-8BAF-86D78EF3C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5A6A3C-5D86-4D5D-ADD4-8471DFC4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33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08C1-722F-4206-A6B8-8338E097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288A1F-B6D3-4630-8A94-82C473DCA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276223-40DC-4816-A191-51D208132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AF6C3C-6E1C-4660-A6B0-15153F10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964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9AC1FA-84B1-4597-BD8B-E4784B13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CA786A-9819-496D-8A38-750F9E320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94577-E6A7-49E1-AED7-FCB38665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328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0D4A6-58C5-40C2-B094-AD84CE4B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BE772-410A-4AD0-8D51-6F0E32658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B143E-F1C7-448B-BF40-6A71F0C87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14312F-CD73-43FE-99CF-8B29081F6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E96A2-3C53-4F73-BD1B-2F88F8AD8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F1952F-AF63-464B-9C6A-9D3F497AD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7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1CEC3-F896-4EC7-B8E6-62C712A2A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9AC1D5-CE3F-412F-BAA0-59E3DEDF81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B65FC-29C4-4006-B9CC-32108DAEE8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92D481-EB19-488E-AADE-EA51ACCF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64D059-55C8-4E46-9A39-1E34E5C6E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6D525-8FA6-4926-A9AE-A3243B06A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76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317D47-3FD5-466B-ABA1-BEE93877F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BB0D0-F599-4744-A12F-BB9EF5E44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D7F0D-5768-4539-AC61-2F67AB23D8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DA6E8-840F-4A96-B37E-20E4315A4B87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C257F-C4AD-4511-8251-4020619F0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1E28B-F507-4EF8-90D0-1BE9F7230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639C26-CE86-409C-A5B7-F6C92792B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56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97FB5-D75F-4FDB-BE0D-E4B24D3AAE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xChip</a:t>
            </a:r>
            <a:r>
              <a:rPr lang="en-US" dirty="0"/>
              <a:t>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34387D-76F5-46BC-BCA2-1759B50832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Get to know your equipment</a:t>
            </a:r>
          </a:p>
        </p:txBody>
      </p:sp>
    </p:spTree>
    <p:extLst>
      <p:ext uri="{BB962C8B-B14F-4D97-AF65-F5344CB8AC3E}">
        <p14:creationId xmlns:p14="http://schemas.microsoft.com/office/powerpoint/2010/main" val="3135413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5162D-BC37-4AD1-891F-436E0157E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CW01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BDADFEF-214E-4C4D-A064-04D72C061F5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670" t="-326" r="-13180" b="163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F6DF3F-6DF7-495B-9F4A-55ADE9070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is your processor. It is the brains of your </a:t>
            </a:r>
            <a:r>
              <a:rPr lang="en-US" dirty="0" err="1"/>
              <a:t>XinaBox</a:t>
            </a:r>
            <a:r>
              <a:rPr lang="en-US" dirty="0"/>
              <a:t> kit.</a:t>
            </a:r>
          </a:p>
          <a:p>
            <a:endParaRPr lang="en-US" dirty="0"/>
          </a:p>
          <a:p>
            <a:r>
              <a:rPr lang="en-US" dirty="0"/>
              <a:t>It has </a:t>
            </a:r>
            <a:r>
              <a:rPr lang="en-US" dirty="0" err="1"/>
              <a:t>WiFi</a:t>
            </a:r>
            <a:r>
              <a:rPr lang="en-US" dirty="0"/>
              <a:t> capabilities, but you can’t surf the web with it. The </a:t>
            </a:r>
            <a:r>
              <a:rPr lang="en-US" dirty="0" err="1"/>
              <a:t>WiFi</a:t>
            </a:r>
            <a:r>
              <a:rPr lang="en-US" dirty="0"/>
              <a:t> ability is so that you can log into the processor and change settings.</a:t>
            </a:r>
          </a:p>
        </p:txBody>
      </p:sp>
    </p:spTree>
    <p:extLst>
      <p:ext uri="{BB962C8B-B14F-4D97-AF65-F5344CB8AC3E}">
        <p14:creationId xmlns:p14="http://schemas.microsoft.com/office/powerpoint/2010/main" val="1592550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12325-2544-4A2F-BD95-F4EFC2539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03CE751-B8E0-48D1-9C2D-C9033F915CF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820" t="-457" r="-13198" b="163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D9A932-D936-4FC4-97CF-7F20961E4DD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LED Screen</a:t>
            </a:r>
          </a:p>
          <a:p>
            <a:r>
              <a:rPr lang="en-US" dirty="0"/>
              <a:t>This module displays data</a:t>
            </a:r>
          </a:p>
        </p:txBody>
      </p:sp>
    </p:spTree>
    <p:extLst>
      <p:ext uri="{BB962C8B-B14F-4D97-AF65-F5344CB8AC3E}">
        <p14:creationId xmlns:p14="http://schemas.microsoft.com/office/powerpoint/2010/main" val="1788535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4EF6E-F4AD-41E0-AA6A-C3EA26FF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DEE9742-DD17-4F56-AEE1-0EA7B327E8A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42" t="582" r="-13062" b="161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D4B335-69B4-421B-85AB-735F09C55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Light Chip</a:t>
            </a:r>
          </a:p>
          <a:p>
            <a:r>
              <a:rPr lang="en-US" dirty="0"/>
              <a:t>This chip collects light intensity (LUX), UVA and UVB data</a:t>
            </a:r>
          </a:p>
        </p:txBody>
      </p:sp>
    </p:spTree>
    <p:extLst>
      <p:ext uri="{BB962C8B-B14F-4D97-AF65-F5344CB8AC3E}">
        <p14:creationId xmlns:p14="http://schemas.microsoft.com/office/powerpoint/2010/main" val="613580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C845A-1D50-4A3F-B562-92986D701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0CA49EB-D442-4648-8027-B9DA4A4AA68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573" t="100" r="-20508" b="162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653101-8D63-444F-BF9B-B1D01EA9B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Weather Chip</a:t>
            </a:r>
          </a:p>
          <a:p>
            <a:r>
              <a:rPr lang="en-US" dirty="0"/>
              <a:t>This sensor collects Temperature, Humidity, Air Pressure and Altitude </a:t>
            </a:r>
            <a:r>
              <a:rPr lang="en-US" dirty="0" err="1"/>
              <a:t>datat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926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2058-7379-4E6B-B7D7-026A7189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IP01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DEEBFB6-D12A-47EF-8B1A-8E01DBC4896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141" t="-761" r="-13419" b="-39"/>
          <a:stretch/>
        </p:blipFill>
        <p:spPr>
          <a:xfrm>
            <a:off x="5183188" y="987425"/>
            <a:ext cx="6172200" cy="4873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B7F1C-9074-4B5F-B37E-11D3F947ADA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USB Chip</a:t>
            </a:r>
          </a:p>
          <a:p>
            <a:r>
              <a:rPr lang="en-US" dirty="0"/>
              <a:t>This module provides power and data connectivity when plugged into your USB port.</a:t>
            </a:r>
          </a:p>
        </p:txBody>
      </p:sp>
    </p:spTree>
    <p:extLst>
      <p:ext uri="{BB962C8B-B14F-4D97-AF65-F5344CB8AC3E}">
        <p14:creationId xmlns:p14="http://schemas.microsoft.com/office/powerpoint/2010/main" val="719582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7BA5C-18E5-4D1C-B394-488914A57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85C10-4668-43FF-B637-4BFE15C42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When you are uploading code to your </a:t>
            </a:r>
            <a:r>
              <a:rPr lang="en-US" dirty="0" err="1"/>
              <a:t>XinaBox</a:t>
            </a:r>
            <a:r>
              <a:rPr lang="en-US" dirty="0"/>
              <a:t> Kit, make sure your switches are in “B” and “DCE”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849CBC3-DC24-48D8-9DB4-1199182FA5F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" r="923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150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8736D-112E-4502-836C-6502E77DE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DC6D41-8FF8-4C10-A011-B5F6F86EF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is what your engineering model will look like.</a:t>
            </a:r>
          </a:p>
          <a:p>
            <a:r>
              <a:rPr lang="en-US" dirty="0"/>
              <a:t>This configuration can also be used for all of programming labs.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19F055D-0A89-4ECD-A6CE-8D38FFC7DC3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6" r="9146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024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160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xChip Introduction</vt:lpstr>
      <vt:lpstr>CW01</vt:lpstr>
      <vt:lpstr>OD01</vt:lpstr>
      <vt:lpstr>SL01</vt:lpstr>
      <vt:lpstr>SW01</vt:lpstr>
      <vt:lpstr>IP01</vt:lpstr>
      <vt:lpstr>Switches</vt:lpstr>
      <vt:lpstr>Putting it all together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Bu</dc:creator>
  <cp:lastModifiedBy>Emily Bu</cp:lastModifiedBy>
  <cp:revision>8</cp:revision>
  <dcterms:created xsi:type="dcterms:W3CDTF">2017-12-11T22:26:04Z</dcterms:created>
  <dcterms:modified xsi:type="dcterms:W3CDTF">2017-12-11T23:17:54Z</dcterms:modified>
</cp:coreProperties>
</file>

<file path=docProps/thumbnail.jpeg>
</file>